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2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2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22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84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8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6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5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8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7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4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6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903" y="173420"/>
            <a:ext cx="10644949" cy="2948151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методист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6488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4" y="3263462"/>
            <a:ext cx="10402752" cy="29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8601"/>
      </p:ext>
    </p:extLst>
  </p:cSld>
  <p:clrMapOvr>
    <a:masterClrMapping/>
  </p:clrMapOvr>
  <p:transition spd="slow" advTm="4752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" y="200244"/>
            <a:ext cx="3534552" cy="2519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4" y="3090040"/>
            <a:ext cx="3534552" cy="2708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/>
          <a:stretch/>
        </p:blipFill>
        <p:spPr>
          <a:xfrm>
            <a:off x="8361008" y="200244"/>
            <a:ext cx="3571523" cy="2700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08" y="3090040"/>
            <a:ext cx="3571523" cy="2708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80" y="200244"/>
            <a:ext cx="3043213" cy="2519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39" y="2227666"/>
            <a:ext cx="4979497" cy="3571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8380426"/>
      </p:ext>
    </p:extLst>
  </p:cSld>
  <p:clrMapOvr>
    <a:masterClrMapping/>
  </p:clrMapOvr>
  <p:transition spd="slow" advTm="2754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5"/>
          <a:stretch/>
        </p:blipFill>
        <p:spPr>
          <a:xfrm>
            <a:off x="297602" y="283779"/>
            <a:ext cx="3541027" cy="2695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76" y="283780"/>
            <a:ext cx="3582193" cy="2695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16" y="283780"/>
            <a:ext cx="3818675" cy="2695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4" y="3137336"/>
            <a:ext cx="3784996" cy="2722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14" y="3137335"/>
            <a:ext cx="4121759" cy="2722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5442718"/>
      </p:ext>
    </p:extLst>
  </p:cSld>
  <p:clrMapOvr>
    <a:masterClrMapping/>
  </p:clrMapOvr>
  <p:transition spd="slow" advTm="393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504496"/>
            <a:ext cx="3216166" cy="2364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66" y="504496"/>
            <a:ext cx="3331779" cy="2364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8" y="504496"/>
            <a:ext cx="3409464" cy="2364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3310757"/>
            <a:ext cx="3216166" cy="2396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8" y="3310757"/>
            <a:ext cx="3409464" cy="2396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7" cstate="print"/>
          <a:srcRect l="27258" t="13077" r="17103" b="30000"/>
          <a:stretch>
            <a:fillRect/>
          </a:stretch>
        </p:blipFill>
        <p:spPr bwMode="auto">
          <a:xfrm>
            <a:off x="4282967" y="3310757"/>
            <a:ext cx="3331778" cy="2396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39" y="1435993"/>
            <a:ext cx="2681968" cy="2061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28" y="1435992"/>
            <a:ext cx="2585544" cy="2061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0563933"/>
      </p:ext>
    </p:extLst>
  </p:cSld>
  <p:clrMapOvr>
    <a:masterClrMapping/>
  </p:clrMapOvr>
  <p:transition spd="slow" advTm="353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26937" t="13846" r="16943" b="20769"/>
          <a:stretch>
            <a:fillRect/>
          </a:stretch>
        </p:blipFill>
        <p:spPr bwMode="auto">
          <a:xfrm>
            <a:off x="693683" y="317342"/>
            <a:ext cx="3024351" cy="250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6938" t="15128" r="17103" b="18462"/>
          <a:stretch>
            <a:fillRect/>
          </a:stretch>
        </p:blipFill>
        <p:spPr bwMode="auto">
          <a:xfrm>
            <a:off x="4251434" y="317341"/>
            <a:ext cx="2761681" cy="223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 l="27258" t="7436" r="16462" b="24359"/>
          <a:stretch>
            <a:fillRect/>
          </a:stretch>
        </p:blipFill>
        <p:spPr bwMode="auto">
          <a:xfrm>
            <a:off x="693683" y="3194102"/>
            <a:ext cx="2990169" cy="2355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26938" t="13077" r="17584" b="18718"/>
          <a:stretch>
            <a:fillRect/>
          </a:stretch>
        </p:blipFill>
        <p:spPr bwMode="auto">
          <a:xfrm>
            <a:off x="4251433" y="3250405"/>
            <a:ext cx="3000705" cy="2299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/>
          <a:srcRect l="27419" t="14615" r="17263" b="30256"/>
          <a:stretch>
            <a:fillRect/>
          </a:stretch>
        </p:blipFill>
        <p:spPr bwMode="auto">
          <a:xfrm>
            <a:off x="8079915" y="317342"/>
            <a:ext cx="3302788" cy="250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7"/>
          <a:srcRect l="27739" t="14359" r="16943" b="42051"/>
          <a:stretch>
            <a:fillRect/>
          </a:stretch>
        </p:blipFill>
        <p:spPr bwMode="auto">
          <a:xfrm>
            <a:off x="8086701" y="3194103"/>
            <a:ext cx="3296002" cy="2295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8"/>
          <a:srcRect l="26938" t="14359" r="16782" b="35897"/>
          <a:stretch>
            <a:fillRect/>
          </a:stretch>
        </p:blipFill>
        <p:spPr bwMode="auto">
          <a:xfrm>
            <a:off x="2254469" y="1387367"/>
            <a:ext cx="3478923" cy="2602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9" cstate="print"/>
          <a:srcRect l="27098" t="13590" r="16782" b="17436"/>
          <a:stretch>
            <a:fillRect/>
          </a:stretch>
        </p:blipFill>
        <p:spPr bwMode="auto">
          <a:xfrm>
            <a:off x="6440979" y="1387367"/>
            <a:ext cx="3317876" cy="2602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4441994"/>
      </p:ext>
    </p:extLst>
  </p:cSld>
  <p:clrMapOvr>
    <a:masterClrMapping/>
  </p:clrMapOvr>
  <p:transition spd="slow" advTm="4156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2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Цифровой методист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Цифровой методист</dc:title>
  <dc:creator>Пользователь</dc:creator>
  <cp:lastModifiedBy>Пользователь</cp:lastModifiedBy>
  <cp:revision>10</cp:revision>
  <dcterms:created xsi:type="dcterms:W3CDTF">2020-11-15T02:48:50Z</dcterms:created>
  <dcterms:modified xsi:type="dcterms:W3CDTF">2020-11-15T04:35:11Z</dcterms:modified>
</cp:coreProperties>
</file>